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59" r:id="rId4"/>
    <p:sldId id="261" r:id="rId5"/>
    <p:sldId id="260" r:id="rId6"/>
    <p:sldId id="263" r:id="rId7"/>
    <p:sldId id="264" r:id="rId8"/>
    <p:sldId id="266" r:id="rId9"/>
    <p:sldId id="268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95-47A2-981C-7F42231842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95-47A2-981C-7F42231842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95-47A2-981C-7F42231842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95-47A2-981C-7F422318420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53-4F13-99A8-D6642D440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2-4E3D-A099-7A234B00E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2-4E3D-A099-7A234B00E2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52-4E3D-A099-7A234B00E2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52-4E3D-A099-7A234B00E28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DB-4FC7-A95E-32C65A581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6C-49A5-83CC-9A40CB9DC8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6C-49A5-83CC-9A40CB9DC8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6C-49A5-83CC-9A40CB9DC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19104"/>
        <c:axId val="232728352"/>
      </c:barChart>
      <c:catAx>
        <c:axId val="2327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28352"/>
        <c:crosses val="autoZero"/>
        <c:auto val="1"/>
        <c:lblAlgn val="ctr"/>
        <c:lblOffset val="100"/>
        <c:noMultiLvlLbl val="0"/>
      </c:catAx>
      <c:valAx>
        <c:axId val="2327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6-4E39-A7AE-AF0F642C3F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6-4E39-A7AE-AF0F642C3F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F6-4E39-A7AE-AF0F642C3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27808"/>
        <c:axId val="232726176"/>
      </c:barChart>
      <c:catAx>
        <c:axId val="2327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26176"/>
        <c:crosses val="autoZero"/>
        <c:auto val="1"/>
        <c:lblAlgn val="ctr"/>
        <c:lblOffset val="100"/>
        <c:noMultiLvlLbl val="0"/>
      </c:catAx>
      <c:valAx>
        <c:axId val="2327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D7-4123-AFEB-D2D540FDC3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D7-4123-AFEB-D2D540FDC3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D7-4123-AFEB-D2D540FDC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716928"/>
        <c:axId val="232715296"/>
      </c:lineChart>
      <c:catAx>
        <c:axId val="2327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15296"/>
        <c:crosses val="autoZero"/>
        <c:auto val="1"/>
        <c:lblAlgn val="ctr"/>
        <c:lblOffset val="100"/>
        <c:noMultiLvlLbl val="0"/>
      </c:catAx>
      <c:valAx>
        <c:axId val="2327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2A-4F03-BC0D-5AC8EDDC32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2A-4F03-BC0D-5AC8EDDC32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2A-4F03-BC0D-5AC8EDDC32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2A-4F03-BC0D-5AC8EDDC328D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A5-4CDA-AD98-FD356267C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2C-441B-B655-F409DEA57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2C-441B-B655-F409DEA57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2C-441B-B655-F409DEA57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26720"/>
        <c:axId val="232724000"/>
      </c:barChart>
      <c:catAx>
        <c:axId val="2327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24000"/>
        <c:crosses val="autoZero"/>
        <c:auto val="1"/>
        <c:lblAlgn val="ctr"/>
        <c:lblOffset val="100"/>
        <c:noMultiLvlLbl val="0"/>
      </c:catAx>
      <c:valAx>
        <c:axId val="2327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7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D-4BB8-BC45-A620F26E7C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7D-4BB8-BC45-A620F26E7C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7D-4BB8-BC45-A620F26E7C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7D-4BB8-BC45-A620F26E7C70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5-42C8-A2F5-A4E68F0B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204F8-DEBE-E684-AE9F-42948FBE95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672034"/>
            <a:ext cx="9144000" cy="126999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ru-RU" dirty="0"/>
              <a:t>Наименование</a:t>
            </a:r>
            <a:br>
              <a:rPr lang="ru-RU" dirty="0"/>
            </a:br>
            <a:r>
              <a:rPr lang="ru-RU" dirty="0"/>
              <a:t>инновации</a:t>
            </a:r>
          </a:p>
        </p:txBody>
      </p:sp>
      <p:pic>
        <p:nvPicPr>
          <p:cNvPr id="10" name="Рисунок 9" descr="Изображение выглядит как снимок экрана, черный, линия, астроном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2321F3B-03C5-2661-AC86-811B959FB1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3500" cy="1552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BB051-9D75-F8FD-D6D0-EC48CBCF8F75}"/>
              </a:ext>
            </a:extLst>
          </p:cNvPr>
          <p:cNvSpPr txBox="1"/>
          <p:nvPr userDrawn="1"/>
        </p:nvSpPr>
        <p:spPr>
          <a:xfrm>
            <a:off x="3713599" y="1340216"/>
            <a:ext cx="476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Конкурс ФГБОУ ВО «НИУ «МЭИ» «Энергия инноваций в инженерном образовании </a:t>
            </a:r>
            <a:r>
              <a:rPr lang="ru-RU" sz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ru-RU" sz="1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2026» 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E7235C-7C2B-FF90-CE74-EDCFAE945B9D}"/>
              </a:ext>
            </a:extLst>
          </p:cNvPr>
          <p:cNvSpPr txBox="1"/>
          <p:nvPr userDrawn="1"/>
        </p:nvSpPr>
        <p:spPr>
          <a:xfrm>
            <a:off x="3713598" y="6340777"/>
            <a:ext cx="4764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Москва, 2026</a:t>
            </a:r>
            <a:endParaRPr lang="ru-RU" sz="1200" b="0" dirty="0">
              <a:latin typeface="+mn-lt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0AC92A95-4DFC-19ED-8D56-D454CC448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1175" y="4446200"/>
            <a:ext cx="3806823" cy="2769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ФИО участника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1F5AE3AE-B033-8C63-14E9-9D1C57F7E8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175" y="4812177"/>
            <a:ext cx="3806823" cy="4778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должность, вуз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93A3581B-487E-C1A0-AADF-36820B7E00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1174" y="5379284"/>
            <a:ext cx="3806823" cy="2769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эл. почта </a:t>
            </a:r>
          </a:p>
        </p:txBody>
      </p:sp>
    </p:spTree>
    <p:extLst>
      <p:ext uri="{BB962C8B-B14F-4D97-AF65-F5344CB8AC3E}">
        <p14:creationId xmlns:p14="http://schemas.microsoft.com/office/powerpoint/2010/main" val="229553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" name="Текст 14">
            <a:extLst>
              <a:ext uri="{FF2B5EF4-FFF2-40B4-BE49-F238E27FC236}">
                <a16:creationId xmlns:a16="http://schemas.microsoft.com/office/drawing/2014/main" xmlns="" id="{3981FD28-4881-DEEB-5F3F-760892C11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885" y="1664217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9BD7FE35-24BB-1784-5F91-E10FD2F2A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7933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B8A82F34-E5B8-8999-D96F-E3540FD7C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769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01C556BC-D60F-3F72-C1E5-B9E44017B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9867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xmlns="" id="{49E80181-3064-1B83-9208-79C73490B1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2310982"/>
            <a:ext cx="2537229" cy="1887163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xmlns="" id="{CE791158-3868-CC1A-3822-5DECF2FC73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483" y="2310982"/>
            <a:ext cx="2551992" cy="1900990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0A1B805D-706F-5FEF-CDE6-8B904DD2DE7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01483" y="4406157"/>
            <a:ext cx="2551992" cy="1884819"/>
          </a:xfrm>
          <a:prstGeom prst="roundRect">
            <a:avLst>
              <a:gd name="adj" fmla="val 14350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100">
                <a:solidFill>
                  <a:schemeClr val="bg1"/>
                </a:solidFill>
                <a:latin typeface="Avenir Next Cyr" panose="020B0503020202020204"/>
              </a:defRPr>
            </a:lvl2pPr>
            <a:lvl3pPr>
              <a:defRPr sz="1050">
                <a:solidFill>
                  <a:schemeClr val="bg1"/>
                </a:solidFill>
                <a:latin typeface="Avenir Next Cyr" panose="020B0503020202020204"/>
              </a:defRPr>
            </a:lvl3pPr>
            <a:lvl4pPr>
              <a:defRPr sz="1000">
                <a:solidFill>
                  <a:schemeClr val="bg1"/>
                </a:solidFill>
                <a:latin typeface="Avenir Next Cyr" panose="020B0503020202020204"/>
              </a:defRPr>
            </a:lvl4pPr>
            <a:lvl5pPr>
              <a:defRPr sz="1000">
                <a:solidFill>
                  <a:schemeClr val="bg1"/>
                </a:solidFill>
                <a:latin typeface="Avenir Next Cyr" panose="020B0503020202020204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F9639203-FEB4-6A89-938F-C04E2835BD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4363" y="4406157"/>
            <a:ext cx="2556279" cy="1884819"/>
          </a:xfrm>
          <a:prstGeom prst="roundRect">
            <a:avLst>
              <a:gd name="adj" fmla="val 1435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>
              <a:defRPr sz="1100">
                <a:solidFill>
                  <a:schemeClr val="bg1"/>
                </a:solidFill>
                <a:latin typeface="Avenir Next Cyr" panose="020B0503020202020204"/>
              </a:defRPr>
            </a:lvl2pPr>
            <a:lvl3pPr>
              <a:defRPr sz="1050">
                <a:solidFill>
                  <a:schemeClr val="bg1"/>
                </a:solidFill>
                <a:latin typeface="Avenir Next Cyr" panose="020B0503020202020204"/>
              </a:defRPr>
            </a:lvl3pPr>
            <a:lvl4pPr>
              <a:defRPr sz="1000">
                <a:solidFill>
                  <a:schemeClr val="bg1"/>
                </a:solidFill>
                <a:latin typeface="Avenir Next Cyr" panose="020B0503020202020204"/>
              </a:defRPr>
            </a:lvl4pPr>
            <a:lvl5pPr>
              <a:defRPr sz="1000">
                <a:solidFill>
                  <a:schemeClr val="bg1"/>
                </a:solidFill>
                <a:latin typeface="Avenir Next Cyr" panose="020B0503020202020204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DBD639DB-DE7C-C16E-CA1B-43E2FA8680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0550" y="2310982"/>
            <a:ext cx="2582141" cy="3979994"/>
          </a:xfrm>
          <a:prstGeom prst="roundRect">
            <a:avLst>
              <a:gd name="adj" fmla="val 12894"/>
            </a:avLst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Avenir Next Cyr" panose="020B0503020202020204"/>
              </a:defRPr>
            </a:lvl2pPr>
            <a:lvl3pPr>
              <a:defRPr sz="1400">
                <a:latin typeface="Avenir Next Cyr" panose="020B0503020202020204"/>
              </a:defRPr>
            </a:lvl3pPr>
            <a:lvl4pPr>
              <a:defRPr sz="1200">
                <a:latin typeface="Avenir Next Cyr" panose="020B0503020202020204"/>
              </a:defRPr>
            </a:lvl4pPr>
            <a:lvl5pPr>
              <a:defRPr sz="1200">
                <a:latin typeface="Avenir Next Cyr" panose="020B0503020202020204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7986E05-64D7-776C-0C29-AD41246CA1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972267" y="2310982"/>
            <a:ext cx="2582141" cy="3979994"/>
          </a:xfrm>
          <a:prstGeom prst="roundRect">
            <a:avLst>
              <a:gd name="adj" fmla="val 13816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Avenir Next Cyr" panose="020B0503020202020204"/>
              </a:defRPr>
            </a:lvl2pPr>
            <a:lvl3pPr>
              <a:defRPr sz="1400">
                <a:latin typeface="Avenir Next Cyr" panose="020B0503020202020204"/>
              </a:defRPr>
            </a:lvl3pPr>
            <a:lvl4pPr>
              <a:defRPr sz="1200">
                <a:latin typeface="Avenir Next Cyr" panose="020B0503020202020204"/>
              </a:defRPr>
            </a:lvl4pPr>
            <a:lvl5pPr>
              <a:defRPr sz="1200">
                <a:latin typeface="Avenir Next Cyr" panose="020B0503020202020204"/>
              </a:defRPr>
            </a:lvl5pPr>
          </a:lstStyle>
          <a:p>
            <a:pPr lvl="0"/>
            <a:r>
              <a:rPr lang="ru-RU" dirty="0"/>
              <a:t>Образец текста </a:t>
            </a:r>
          </a:p>
        </p:txBody>
      </p:sp>
      <p:pic>
        <p:nvPicPr>
          <p:cNvPr id="15" name="Рисунок 14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E744927-067C-6280-E519-C290C170E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ло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" name="Текст 14">
            <a:extLst>
              <a:ext uri="{FF2B5EF4-FFF2-40B4-BE49-F238E27FC236}">
                <a16:creationId xmlns:a16="http://schemas.microsoft.com/office/drawing/2014/main" xmlns="" id="{3981FD28-4881-DEEB-5F3F-760892C11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885" y="1664217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9BD7FE35-24BB-1784-5F91-E10FD2F2A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7933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B8A82F34-E5B8-8999-D96F-E3540FD7C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769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01C556BC-D60F-3F72-C1E5-B9E44017B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9867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14" name="Рисунок 23">
            <a:extLst>
              <a:ext uri="{FF2B5EF4-FFF2-40B4-BE49-F238E27FC236}">
                <a16:creationId xmlns:a16="http://schemas.microsoft.com/office/drawing/2014/main" xmlns="" id="{691748C0-E5C8-7D98-707A-91E0696181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2553" y="4409370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726C0B1C-43D4-7598-EBC2-67F9EBD8F2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2310982"/>
            <a:ext cx="2537229" cy="1887163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A71C6E4-B631-F7E5-174F-D62E35D1A3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7933" y="2310982"/>
            <a:ext cx="2554717" cy="1900990"/>
          </a:xfrm>
          <a:prstGeom prst="roundRect">
            <a:avLst>
              <a:gd name="adj" fmla="val 16291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78FAC440-FE2B-D367-042C-2FCE833727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1483" y="2310982"/>
            <a:ext cx="2551992" cy="1900990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1B327547-BE4C-013B-4314-239A061D1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4148" y="2310982"/>
            <a:ext cx="2547771" cy="1900990"/>
          </a:xfrm>
          <a:prstGeom prst="roundRect">
            <a:avLst>
              <a:gd name="adj" fmla="val 15665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19" name="Рисунок 23">
            <a:extLst>
              <a:ext uri="{FF2B5EF4-FFF2-40B4-BE49-F238E27FC236}">
                <a16:creationId xmlns:a16="http://schemas.microsoft.com/office/drawing/2014/main" xmlns="" id="{AED71D8A-0CB9-CE91-8804-86F01675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04561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20" name="Рисунок 23">
            <a:extLst>
              <a:ext uri="{FF2B5EF4-FFF2-40B4-BE49-F238E27FC236}">
                <a16:creationId xmlns:a16="http://schemas.microsoft.com/office/drawing/2014/main" xmlns="" id="{B5091CFC-981B-C646-E214-69C7546950E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99102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xmlns="" id="{EC57593B-FDC1-23AA-ACF1-2B1110CCD7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991262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pic>
        <p:nvPicPr>
          <p:cNvPr id="23" name="Рисунок 22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ADFD479-2D31-A2B9-9D9D-46967398E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099C533-9522-4917-8B6A-DB1A67FD3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6824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диаграмм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иаграмма 7">
            <a:extLst>
              <a:ext uri="{FF2B5EF4-FFF2-40B4-BE49-F238E27FC236}">
                <a16:creationId xmlns:a16="http://schemas.microsoft.com/office/drawing/2014/main" xmlns="" id="{F4EC5336-D8D2-662D-3F97-A8F075A87D5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95884" y="3895121"/>
            <a:ext cx="5500115" cy="268347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pic>
        <p:nvPicPr>
          <p:cNvPr id="6" name="Рисунок 5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099C533-9522-4917-8B6A-DB1A67FD3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D32D4525-8532-4C7F-65FB-6011E0209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885" y="1506071"/>
            <a:ext cx="5500114" cy="614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слайда в одну</a:t>
            </a:r>
            <a:br>
              <a:rPr lang="ru-RU" dirty="0"/>
            </a:br>
            <a:r>
              <a:rPr lang="ru-RU" dirty="0"/>
              <a:t>или две строчки</a:t>
            </a:r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xmlns="" id="{B61FF9B9-CC3B-024C-70A8-151922D021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5210" y="2799256"/>
            <a:ext cx="2710790" cy="469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Краткое описание данного показателя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4ADC5D58-7045-A0C8-BFD8-69F2C2939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5209" y="2235957"/>
            <a:ext cx="2710790" cy="4535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C10630"/>
                </a:solidFill>
              </a:defRPr>
            </a:lvl1pPr>
          </a:lstStyle>
          <a:p>
            <a:pPr lvl="0"/>
            <a:r>
              <a:rPr lang="ru-RU" dirty="0"/>
              <a:t>Важная цифра</a:t>
            </a:r>
          </a:p>
        </p:txBody>
      </p:sp>
      <p:sp>
        <p:nvSpPr>
          <p:cNvPr id="17" name="Текст 20">
            <a:extLst>
              <a:ext uri="{FF2B5EF4-FFF2-40B4-BE49-F238E27FC236}">
                <a16:creationId xmlns:a16="http://schemas.microsoft.com/office/drawing/2014/main" xmlns="" id="{876E6B80-3167-1B70-DCB3-2B5E122335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85" y="2799106"/>
            <a:ext cx="2541605" cy="49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в общем рейтинге </a:t>
            </a:r>
            <a:r>
              <a:rPr lang="en-US" dirty="0"/>
              <a:t>M-Rate</a:t>
            </a:r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1C08EE84-E2FC-2E02-7ED9-835F164CF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886" y="2241296"/>
            <a:ext cx="2541602" cy="453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C10630"/>
                </a:solidFill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51E1EF11-47A6-69DA-FA36-8EFC5DE7E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3" y="3422570"/>
            <a:ext cx="5508626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695DBDF0-D1B3-3921-1FD3-73CBB4F401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6653" y="1503227"/>
            <a:ext cx="2710791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297DC4B5-C8B3-2314-01BC-123F775F55A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56654" y="1959642"/>
            <a:ext cx="2710790" cy="183126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63D196F4-7689-B6F9-C4E0-42310814E8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6653" y="3895121"/>
            <a:ext cx="2710791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23" name="Диаграмма 7">
            <a:extLst>
              <a:ext uri="{FF2B5EF4-FFF2-40B4-BE49-F238E27FC236}">
                <a16:creationId xmlns:a16="http://schemas.microsoft.com/office/drawing/2014/main" xmlns="" id="{D4958551-2E02-002D-027E-E03772AC6E86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256653" y="4351535"/>
            <a:ext cx="2710791" cy="222641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24" name="Диаграмма 7">
            <a:extLst>
              <a:ext uri="{FF2B5EF4-FFF2-40B4-BE49-F238E27FC236}">
                <a16:creationId xmlns:a16="http://schemas.microsoft.com/office/drawing/2014/main" xmlns="" id="{DB5AA05F-B6EB-22E4-421D-8159A35FB899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137647" y="1954588"/>
            <a:ext cx="2710790" cy="183126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25" name="Диаграмма 7">
            <a:extLst>
              <a:ext uri="{FF2B5EF4-FFF2-40B4-BE49-F238E27FC236}">
                <a16:creationId xmlns:a16="http://schemas.microsoft.com/office/drawing/2014/main" xmlns="" id="{31584E1B-9145-8517-8B3D-B57B9839551F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9137646" y="4351535"/>
            <a:ext cx="2710791" cy="222641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93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диаграмм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099C533-9522-4917-8B6A-DB1A67FD3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D32D4525-8532-4C7F-65FB-6011E0209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885" y="1506071"/>
            <a:ext cx="11260834" cy="4485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слайда в одну строчку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695DBDF0-D1B3-3921-1FD3-73CBB4F401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5885" y="2080039"/>
            <a:ext cx="2710791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297DC4B5-C8B3-2314-01BC-123F775F55A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95886" y="2536454"/>
            <a:ext cx="2710790" cy="168225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24" name="Диаграмма 7">
            <a:extLst>
              <a:ext uri="{FF2B5EF4-FFF2-40B4-BE49-F238E27FC236}">
                <a16:creationId xmlns:a16="http://schemas.microsoft.com/office/drawing/2014/main" xmlns="" id="{DB5AA05F-B6EB-22E4-421D-8159A35FB899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3525982" y="2535428"/>
            <a:ext cx="5424054" cy="405023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693E885F-9832-EACA-970B-BA69C561DF1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251" y="4446998"/>
            <a:ext cx="2710791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7" name="Диаграмма 7">
            <a:extLst>
              <a:ext uri="{FF2B5EF4-FFF2-40B4-BE49-F238E27FC236}">
                <a16:creationId xmlns:a16="http://schemas.microsoft.com/office/drawing/2014/main" xmlns="" id="{8B7FAE98-EAF3-C5E0-C1EC-4E1E0FC4D6D7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598252" y="4903413"/>
            <a:ext cx="2710790" cy="168225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59F47FF2-E786-CF3A-0A93-F90655424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7643" y="4000474"/>
            <a:ext cx="2710790" cy="469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Краткое описание данного показателя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A5A9BE0F-4B80-671C-25B8-E3F21CBA0A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7643" y="3437175"/>
            <a:ext cx="2710790" cy="4535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C10630"/>
                </a:solidFill>
              </a:defRPr>
            </a:lvl1pPr>
          </a:lstStyle>
          <a:p>
            <a:pPr lvl="0"/>
            <a:r>
              <a:rPr lang="ru-RU" dirty="0"/>
              <a:t>Важная цифра</a:t>
            </a:r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CC834FA9-A8BC-8A06-DF68-47B1CA1ACB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643" y="2639641"/>
            <a:ext cx="2541605" cy="49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в общем рейтинге </a:t>
            </a:r>
            <a:r>
              <a:rPr lang="en-US" dirty="0"/>
              <a:t>M-Rate</a:t>
            </a:r>
            <a:endParaRPr lang="ru-RU" dirty="0"/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963DA2B1-7062-10C3-E5F5-1648E62ED5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7643" y="2081831"/>
            <a:ext cx="2541602" cy="453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C10630"/>
                </a:solidFill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F8F3DD36-055A-B6F2-A233-0CF4D4096F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37643" y="5461183"/>
            <a:ext cx="2710790" cy="469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Краткое описание данного показателя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8978F001-30F0-583A-A3F7-4E1C9C73AA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37643" y="4897884"/>
            <a:ext cx="2710790" cy="4535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C10630"/>
                </a:solidFill>
              </a:defRPr>
            </a:lvl1pPr>
          </a:lstStyle>
          <a:p>
            <a:pPr lvl="0"/>
            <a:r>
              <a:rPr lang="ru-RU" dirty="0"/>
              <a:t>Важная цифра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xmlns="" id="{7853C56D-5577-F870-80D2-A8307A8D4E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31857" y="2082912"/>
            <a:ext cx="5418179" cy="368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730634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 descr="Изображение выглядит как снимок экрана, черный, линия, астроном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5FF6830-72CB-EFB9-F91A-4F96B31450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3500" cy="15526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A7FAC8C-4F92-A158-CFEC-1C16B4B00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486890"/>
            <a:ext cx="9144001" cy="1409703"/>
          </a:xfrm>
        </p:spPr>
        <p:txBody>
          <a:bodyPr anchor="ctr">
            <a:noAutofit/>
          </a:bodyPr>
          <a:lstStyle>
            <a:lvl1pPr algn="l">
              <a:defRPr sz="6000" b="1"/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3B167E5-F350-C852-A476-813315D38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661121"/>
            <a:ext cx="3021734" cy="103309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dirty="0"/>
              <a:t>Контакты при необходимости:</a:t>
            </a:r>
          </a:p>
          <a:p>
            <a:pPr lvl="0"/>
            <a:r>
              <a:rPr lang="ru-RU" dirty="0"/>
              <a:t>Фамилия Имя Отчество</a:t>
            </a:r>
          </a:p>
          <a:p>
            <a:pPr lvl="0"/>
            <a:r>
              <a:rPr lang="ru-RU" dirty="0"/>
              <a:t>+7 (999) 999-99-99</a:t>
            </a:r>
          </a:p>
          <a:p>
            <a:pPr lvl="0"/>
            <a:r>
              <a:rPr lang="ru-RU" dirty="0"/>
              <a:t>SurnameNS@mpei.ru</a:t>
            </a:r>
          </a:p>
        </p:txBody>
      </p:sp>
    </p:spTree>
    <p:extLst>
      <p:ext uri="{BB962C8B-B14F-4D97-AF65-F5344CB8AC3E}">
        <p14:creationId xmlns:p14="http://schemas.microsoft.com/office/powerpoint/2010/main" val="241768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3250" y="1709738"/>
            <a:ext cx="5997575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3250" y="4589463"/>
            <a:ext cx="599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При наличии может размещаться общая информация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6915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3250" y="557213"/>
            <a:ext cx="5997575" cy="2852737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3250" y="3446463"/>
            <a:ext cx="599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При наличии может размещаться общая информация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4584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44881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884" y="2327816"/>
            <a:ext cx="3717036" cy="2167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Описательная информация,</a:t>
            </a:r>
            <a:br>
              <a:rPr lang="ru-RU" dirty="0"/>
            </a:br>
            <a:r>
              <a:rPr lang="ru-RU" dirty="0"/>
              <a:t>раскрывающая суть данного блока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 hasCustomPrompt="1"/>
          </p:nvPr>
        </p:nvSpPr>
        <p:spPr>
          <a:xfrm>
            <a:off x="4671060" y="845820"/>
            <a:ext cx="7185660" cy="5471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ru-RU" dirty="0"/>
              <a:t>Область расположения изображений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инфографики</a:t>
            </a:r>
            <a:r>
              <a:rPr lang="ru-RU" dirty="0"/>
              <a:t> или текста</a:t>
            </a: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87374" y="280049"/>
            <a:ext cx="3725546" cy="170877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+mn-lt"/>
              </a:rPr>
              <a:t>Заголовок</a:t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слайда</a:t>
            </a:r>
          </a:p>
        </p:txBody>
      </p:sp>
      <p:pic>
        <p:nvPicPr>
          <p:cNvPr id="10" name="Рисунок 9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ED5EC8E-1389-38F8-82D1-DD832DF6F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информац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FAE6AA95-D20D-C49A-B505-7B2FF15C0D37}"/>
              </a:ext>
            </a:extLst>
          </p:cNvPr>
          <p:cNvSpPr/>
          <p:nvPr userDrawn="1"/>
        </p:nvSpPr>
        <p:spPr>
          <a:xfrm>
            <a:off x="0" y="1449539"/>
            <a:ext cx="7516906" cy="1594534"/>
          </a:xfrm>
          <a:prstGeom prst="rect">
            <a:avLst/>
          </a:prstGeom>
          <a:solidFill>
            <a:srgbClr val="C10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884" y="1672707"/>
            <a:ext cx="6856476" cy="475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или важный тезис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 hasCustomPrompt="1"/>
          </p:nvPr>
        </p:nvSpPr>
        <p:spPr>
          <a:xfrm>
            <a:off x="7873659" y="1449538"/>
            <a:ext cx="3983061" cy="48674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ru-RU" dirty="0"/>
              <a:t>Область расположения изображений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595884" y="3436620"/>
            <a:ext cx="6921022" cy="28803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6" name="Рисунок 5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DEE0BF9-FDD8-B82A-9881-ED3AF62346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xmlns="" id="{F00750BC-D599-379C-5E46-70FE01DA2F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5885" y="1664217"/>
            <a:ext cx="5389977" cy="4626759"/>
          </a:xfrm>
          <a:prstGeom prst="roundRect">
            <a:avLst>
              <a:gd name="adj" fmla="val 487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6F9850-FF24-A228-0AB2-CC0B4BCE9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0898" y="1664217"/>
            <a:ext cx="5383574" cy="4626759"/>
          </a:xfrm>
          <a:prstGeom prst="roundRect">
            <a:avLst>
              <a:gd name="adj" fmla="val 487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37377CF-554E-494F-57D6-281949D2A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xmlns="" id="{F00750BC-D599-379C-5E46-70FE01DA2F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5885" y="1664217"/>
            <a:ext cx="5389977" cy="4626759"/>
          </a:xfrm>
          <a:prstGeom prst="roundRect">
            <a:avLst>
              <a:gd name="adj" fmla="val 4875"/>
            </a:avLst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6F9850-FF24-A228-0AB2-CC0B4BCE9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0898" y="1664217"/>
            <a:ext cx="5383574" cy="4626759"/>
          </a:xfrm>
          <a:prstGeom prst="roundRect">
            <a:avLst>
              <a:gd name="adj" fmla="val 4875"/>
            </a:avLst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95E44D7-EE53-1E6C-AD43-B4FB01324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E0ABCFC-9F3A-A898-90C6-6A24AFE90C0A}"/>
              </a:ext>
            </a:extLst>
          </p:cNvPr>
          <p:cNvSpPr/>
          <p:nvPr userDrawn="1"/>
        </p:nvSpPr>
        <p:spPr>
          <a:xfrm>
            <a:off x="595884" y="1664217"/>
            <a:ext cx="5389978" cy="2216221"/>
          </a:xfrm>
          <a:prstGeom prst="roundRect">
            <a:avLst>
              <a:gd name="adj" fmla="val 742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D01E8E80-BFF6-AB82-7ADB-FA58254C28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427" y="1728787"/>
            <a:ext cx="5215126" cy="385764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" name="Рисунок 9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DC133E6-E5E4-0C0F-B403-9A23E444E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  <p:sp>
        <p:nvSpPr>
          <p:cNvPr id="3" name="Объект 3">
            <a:extLst>
              <a:ext uri="{FF2B5EF4-FFF2-40B4-BE49-F238E27FC236}">
                <a16:creationId xmlns:a16="http://schemas.microsoft.com/office/drawing/2014/main" xmlns="" id="{94DF1DD3-BA99-92F7-0B76-6B6206B87C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018" y="2179122"/>
            <a:ext cx="5215126" cy="1626116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0ED9715-1F49-333D-7B3E-A3C3830E4A00}"/>
              </a:ext>
            </a:extLst>
          </p:cNvPr>
          <p:cNvSpPr/>
          <p:nvPr userDrawn="1"/>
        </p:nvSpPr>
        <p:spPr>
          <a:xfrm>
            <a:off x="587374" y="4085672"/>
            <a:ext cx="5389978" cy="2216221"/>
          </a:xfrm>
          <a:prstGeom prst="roundRect">
            <a:avLst>
              <a:gd name="adj" fmla="val 742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1CB954E9-8A0E-09E1-E1E6-9E3D0D942D0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917" y="4150242"/>
            <a:ext cx="5215126" cy="385764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82BB749E-89DD-C585-C17F-C1735A91610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7508" y="4600577"/>
            <a:ext cx="5215126" cy="1626116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D9A556E-405F-ED3A-4286-59D93B501D64}"/>
              </a:ext>
            </a:extLst>
          </p:cNvPr>
          <p:cNvSpPr/>
          <p:nvPr userDrawn="1"/>
        </p:nvSpPr>
        <p:spPr>
          <a:xfrm>
            <a:off x="6206138" y="1664217"/>
            <a:ext cx="5389978" cy="4637676"/>
          </a:xfrm>
          <a:prstGeom prst="roundRect">
            <a:avLst>
              <a:gd name="adj" fmla="val 309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50483CDD-F977-0FC8-666E-E0FB30D18A1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05389" y="1728787"/>
            <a:ext cx="5215126" cy="385764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82FB5969-0B1F-9288-7491-45EABA6EB73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3980" y="2179121"/>
            <a:ext cx="5215126" cy="4047571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5989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6201" y="640568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yr" panose="020B0503020202020204" charset="-52"/>
              </a:defRPr>
            </a:lvl1pPr>
          </a:lstStyle>
          <a:p>
            <a:fld id="{19658F39-CB5A-40EF-8365-642ABA473A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7374" y="280049"/>
            <a:ext cx="6929532" cy="1000111"/>
          </a:xfrm>
          <a:prstGeom prst="rect">
            <a:avLst/>
          </a:prstGeom>
        </p:spPr>
        <p:txBody>
          <a:bodyPr anchor="t"/>
          <a:lstStyle>
            <a:lvl1pPr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 в одну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52" name="Рисунок 23"/>
          <p:cNvSpPr>
            <a:spLocks noGrp="1"/>
          </p:cNvSpPr>
          <p:nvPr>
            <p:ph type="pic" sz="quarter" idx="22" hasCustomPrompt="1"/>
          </p:nvPr>
        </p:nvSpPr>
        <p:spPr>
          <a:xfrm>
            <a:off x="612553" y="4409370"/>
            <a:ext cx="2473547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5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885" y="1664217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5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933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55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15769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56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29867" y="1660286"/>
            <a:ext cx="2574758" cy="45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 в одну или две строки</a:t>
            </a:r>
          </a:p>
        </p:txBody>
      </p:sp>
      <p:sp>
        <p:nvSpPr>
          <p:cNvPr id="57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633413" y="2310982"/>
            <a:ext cx="2537229" cy="1887163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58" name="Текст 14"/>
          <p:cNvSpPr>
            <a:spLocks noGrp="1"/>
          </p:cNvSpPr>
          <p:nvPr>
            <p:ph type="body" sz="quarter" idx="24" hasCustomPrompt="1"/>
          </p:nvPr>
        </p:nvSpPr>
        <p:spPr>
          <a:xfrm>
            <a:off x="3407933" y="2310982"/>
            <a:ext cx="2554717" cy="1900990"/>
          </a:xfrm>
          <a:prstGeom prst="roundRect">
            <a:avLst>
              <a:gd name="adj" fmla="val 16291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59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6201483" y="2310982"/>
            <a:ext cx="2551992" cy="1900990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60" name="Текст 14"/>
          <p:cNvSpPr>
            <a:spLocks noGrp="1"/>
          </p:cNvSpPr>
          <p:nvPr>
            <p:ph type="body" sz="quarter" idx="26" hasCustomPrompt="1"/>
          </p:nvPr>
        </p:nvSpPr>
        <p:spPr>
          <a:xfrm>
            <a:off x="8994148" y="2310982"/>
            <a:ext cx="2547771" cy="1900990"/>
          </a:xfrm>
          <a:prstGeom prst="roundRect">
            <a:avLst>
              <a:gd name="adj" fmla="val 15665"/>
            </a:avLst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Ключевая информация данного текстового блока</a:t>
            </a:r>
          </a:p>
        </p:txBody>
      </p:sp>
      <p:sp>
        <p:nvSpPr>
          <p:cNvPr id="61" name="Рисунок 23"/>
          <p:cNvSpPr>
            <a:spLocks noGrp="1"/>
          </p:cNvSpPr>
          <p:nvPr>
            <p:ph type="pic" sz="quarter" idx="27" hasCustomPrompt="1"/>
          </p:nvPr>
        </p:nvSpPr>
        <p:spPr>
          <a:xfrm>
            <a:off x="3404561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62" name="Рисунок 23"/>
          <p:cNvSpPr>
            <a:spLocks noGrp="1"/>
          </p:cNvSpPr>
          <p:nvPr>
            <p:ph type="pic" sz="quarter" idx="28" hasCustomPrompt="1"/>
          </p:nvPr>
        </p:nvSpPr>
        <p:spPr>
          <a:xfrm>
            <a:off x="6199102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sp>
        <p:nvSpPr>
          <p:cNvPr id="63" name="Рисунок 23"/>
          <p:cNvSpPr>
            <a:spLocks noGrp="1"/>
          </p:cNvSpPr>
          <p:nvPr>
            <p:ph type="pic" sz="quarter" idx="29" hasCustomPrompt="1"/>
          </p:nvPr>
        </p:nvSpPr>
        <p:spPr>
          <a:xfrm>
            <a:off x="8991262" y="4408538"/>
            <a:ext cx="2558089" cy="1882438"/>
          </a:xfrm>
          <a:prstGeom prst="roundRect">
            <a:avLst>
              <a:gd name="adj" fmla="val 14142"/>
            </a:avLst>
          </a:prstGeom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ru-RU" dirty="0"/>
              <a:t>Место для рисунка или фотографии</a:t>
            </a:r>
          </a:p>
        </p:txBody>
      </p:sp>
      <p:pic>
        <p:nvPicPr>
          <p:cNvPr id="4" name="Рисунок 3" descr="Изображение выглядит как темнота, Карминный цвет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E8BCFD1-5CE3-E173-4D7E-D51682E25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4" y="181110"/>
            <a:ext cx="2441275" cy="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8F8AC-3679-4F68-F8AD-C095139B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5C8EE6-E802-5179-082A-1972AC3E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D579D0-EA55-1143-26DD-A5596EFB6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82A75-2BCA-4A3C-B1AB-DA179A914914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0A84E9-E167-54A4-DF0E-7B48ECA2B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2F218D-8CB9-66E7-0536-BEAF4ADB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254E4D-7767-45F2-A8C8-C4723F77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2" r:id="rId5"/>
    <p:sldLayoutId id="2147483669" r:id="rId6"/>
    <p:sldLayoutId id="2147483670" r:id="rId7"/>
    <p:sldLayoutId id="2147483671" r:id="rId8"/>
    <p:sldLayoutId id="2147483663" r:id="rId9"/>
    <p:sldLayoutId id="2147483667" r:id="rId10"/>
    <p:sldLayoutId id="2147483668" r:id="rId11"/>
    <p:sldLayoutId id="2147483664" r:id="rId12"/>
    <p:sldLayoutId id="2147483672" r:id="rId13"/>
    <p:sldLayoutId id="2147483673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E6EE5-F773-82C0-F71A-2BA2DD55A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0FCD-1989-D74E-5938-8B0FC134F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F63A44-CEFF-4FD3-83DB-C74B701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B6363B-53AC-3E64-6059-E109973144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1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19980-E67A-C5E9-A53A-343AABE9F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8D2C57-FC6F-D22B-34D0-AF7FBBD86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Контакты при необходимости:</a:t>
            </a:r>
          </a:p>
          <a:p>
            <a:pPr lvl="0"/>
            <a:r>
              <a:rPr lang="ru-RU" dirty="0"/>
              <a:t>Фамилия Имя Отчество</a:t>
            </a:r>
          </a:p>
          <a:p>
            <a:pPr lvl="0"/>
            <a:r>
              <a:rPr lang="ru-RU" dirty="0"/>
              <a:t>+7 (999) 999-99-99</a:t>
            </a:r>
          </a:p>
          <a:p>
            <a:pPr lvl="0"/>
            <a:r>
              <a:rPr lang="ru-RU" dirty="0"/>
              <a:t>SurnameNS@mpei.ru</a:t>
            </a:r>
          </a:p>
        </p:txBody>
      </p:sp>
    </p:spTree>
    <p:extLst>
      <p:ext uri="{BB962C8B-B14F-4D97-AF65-F5344CB8AC3E}">
        <p14:creationId xmlns:p14="http://schemas.microsoft.com/office/powerpoint/2010/main" val="42787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F439E2-405C-851C-1FA3-20575664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3B7614-60CA-A025-3D07-E3A7217BAF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1265CC-4B1F-EC39-E954-0D6BF5A02C1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/>
              <a:t>Краткое описание цели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312A414-DC72-6976-95CC-CFDD148A5FE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CFE100-68AB-0597-49B3-0AF3B43B713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ru-RU" dirty="0"/>
              <a:t>Краткое описание актуальности проекта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7F552A6-973E-BBED-D62A-959EFC32211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Результаты внедрения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C4A1C5B0-2EA8-80EA-E46D-8E379229103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Результат один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Результат два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Результат три</a:t>
            </a:r>
          </a:p>
        </p:txBody>
      </p:sp>
    </p:spTree>
    <p:extLst>
      <p:ext uri="{BB962C8B-B14F-4D97-AF65-F5344CB8AC3E}">
        <p14:creationId xmlns:p14="http://schemas.microsoft.com/office/powerpoint/2010/main" val="164599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B6901-122D-5824-CDDE-3047B685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Расширенное описание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B29B2B-8842-CF74-639E-C557C6837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ECA042-86CA-0EC8-FEFE-C727B1D711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DAAC4E-CA2A-424F-BE4E-55026ADF31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4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6E252-FA3C-9EE4-7D62-0EDA4CD5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Расширенное описание проекта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0CB31C-52D6-BAEC-8626-B7F52CD7585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C3E51D-7937-9DE4-8625-DDC2FB8A8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71E308-6AC6-8C6B-AFE7-B64EFDC59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6B05424-C65F-0668-2C29-B3F389B55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A0824E8-EA55-8D9C-A8AF-9AA4CB0C4D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19D2D9D-4D89-ED5E-112E-56ACF3105C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D93AE18-31FA-27F8-8CC7-C32258636F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9306D93-18D7-2017-AF92-52015ECD59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D837244F-F090-ACDC-64AF-2243887010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363BCB0-0912-AEB8-66A9-E47EC48B9C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AD9104F3-EB57-8EEB-7FC8-B649C26B9A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B9196DE-8AEF-CD6C-193A-041EFF93F2B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</p:spTree>
    <p:extLst>
      <p:ext uri="{BB962C8B-B14F-4D97-AF65-F5344CB8AC3E}">
        <p14:creationId xmlns:p14="http://schemas.microsoft.com/office/powerpoint/2010/main" val="215574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A5089-151B-FD3C-57B7-003085D1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Расширенное описание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636F2A-E2D9-8A09-3EAC-C0761E867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93C946-97CE-ED9D-11DD-31349A2A0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FBD7704-B93F-AC06-91E2-682046FE74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1F73AFF-F697-65F3-90E9-33E55DC34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25EC975-3409-8D82-4B65-F84539C199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A2C58E6-9DB9-6464-1A98-3C3C8D98FD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CEB981EC-4F6C-6E83-DE78-0203E57534E6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0DD00B0A-B6D8-798D-1B52-C6AB5006A9AF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2D2A22F2-8AC7-9126-F25D-5798EF6C03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11E06AFB-999B-FDB2-23BA-D15B23CED05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6DAE18C-A7BB-F6DE-E1C1-5D23762A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657A5C-344B-9BDE-9866-560691FFA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E662911-3AFB-95B6-C2CA-3083C5874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5FD787E-895E-C994-E181-4AD544B58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E88988E-9330-C2EE-6A7E-CFC67B3277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E127A2F-8E11-725A-362E-A8ADA008AD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928C7DB7-8C14-9185-462A-74D11B8786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190AC47-F1DE-7649-A8F3-F6336BB861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3842B9DD-5DDA-313A-D9F9-EA0DBD2D1119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2864128357"/>
              </p:ext>
            </p:extLst>
          </p:nvPr>
        </p:nvGraphicFramePr>
        <p:xfrm>
          <a:off x="6256338" y="1958975"/>
          <a:ext cx="2711450" cy="183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381E7AF-6102-F747-CF7F-A62E7F11FB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D8E30D8B-4294-1CAE-B646-CF0B91F36BF2}"/>
              </a:ext>
            </a:extLst>
          </p:cNvPr>
          <p:cNvGraphicFramePr>
            <a:graphicFrameLocks noGrp="1"/>
          </p:cNvGraphicFramePr>
          <p:nvPr>
            <p:ph type="chart" sz="quarter" idx="28"/>
            <p:extLst>
              <p:ext uri="{D42A27DB-BD31-4B8C-83A1-F6EECF244321}">
                <p14:modId xmlns:p14="http://schemas.microsoft.com/office/powerpoint/2010/main" val="527241168"/>
              </p:ext>
            </p:extLst>
          </p:nvPr>
        </p:nvGraphicFramePr>
        <p:xfrm>
          <a:off x="6256338" y="4351338"/>
          <a:ext cx="2711450" cy="222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A8D1914B-38A3-33A2-EC59-AD9EDE188C58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3276089103"/>
              </p:ext>
            </p:extLst>
          </p:nvPr>
        </p:nvGraphicFramePr>
        <p:xfrm>
          <a:off x="9137650" y="4351338"/>
          <a:ext cx="2711450" cy="222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xmlns="" id="{96D8D78D-6D2E-7B6C-95AB-37E856AEF9B1}"/>
              </a:ext>
            </a:extLst>
          </p:cNvPr>
          <p:cNvGraphicFramePr>
            <a:graphicFrameLocks noGrp="1"/>
          </p:cNvGraphicFramePr>
          <p:nvPr>
            <p:ph type="chart" sz="quarter" idx="29"/>
            <p:extLst>
              <p:ext uri="{D42A27DB-BD31-4B8C-83A1-F6EECF244321}">
                <p14:modId xmlns:p14="http://schemas.microsoft.com/office/powerpoint/2010/main" val="4042181770"/>
              </p:ext>
            </p:extLst>
          </p:nvPr>
        </p:nvGraphicFramePr>
        <p:xfrm>
          <a:off x="9137650" y="1954213"/>
          <a:ext cx="2711450" cy="183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xmlns="" id="{72387CE8-01C2-BA59-2DA6-65AA757B2A22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701268879"/>
              </p:ext>
            </p:extLst>
          </p:nvPr>
        </p:nvGraphicFramePr>
        <p:xfrm>
          <a:off x="595313" y="3895725"/>
          <a:ext cx="5500687" cy="26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742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272AC-1FA8-85BD-D232-AE696C93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F476B-387E-05E2-C038-5B800D191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535F81-3F8E-6331-6C66-E767DA15D0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766EF1D4-8315-392F-972E-F1D1D92A331A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2599783531"/>
              </p:ext>
            </p:extLst>
          </p:nvPr>
        </p:nvGraphicFramePr>
        <p:xfrm>
          <a:off x="595313" y="2536825"/>
          <a:ext cx="2711450" cy="168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3615DA7-F794-249E-FB77-6F9FD292FCAC}"/>
              </a:ext>
            </a:extLst>
          </p:cNvPr>
          <p:cNvGraphicFramePr>
            <a:graphicFrameLocks noGrp="1"/>
          </p:cNvGraphicFramePr>
          <p:nvPr>
            <p:ph type="chart" sz="quarter" idx="29"/>
            <p:extLst>
              <p:ext uri="{D42A27DB-BD31-4B8C-83A1-F6EECF244321}">
                <p14:modId xmlns:p14="http://schemas.microsoft.com/office/powerpoint/2010/main" val="1926297676"/>
              </p:ext>
            </p:extLst>
          </p:nvPr>
        </p:nvGraphicFramePr>
        <p:xfrm>
          <a:off x="3525838" y="2535238"/>
          <a:ext cx="5424487" cy="404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B12DBFB-0BE2-1DCD-2D8B-F27CB54C80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F9CDB6A1-13A6-33BE-6F27-0E6CEF8E6B33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1353344123"/>
              </p:ext>
            </p:extLst>
          </p:nvPr>
        </p:nvGraphicFramePr>
        <p:xfrm>
          <a:off x="598488" y="4903788"/>
          <a:ext cx="2709862" cy="168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1C9E5F8-8D91-2BE7-2118-30351D0B0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79583BC9-BA0E-35FC-4C71-A2E44C54B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20AD17D-A7F9-B704-A1D3-80E96AA6A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4450E089-E9FC-3CBA-E9EF-E6DFBCFBFD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CA6A5DB5-B240-8713-0270-3EAC71BF84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C19D388E-A8A6-704D-01C5-A5427B72ED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0F69E845-1467-79BC-170C-FBC31D9D262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7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7D3DD-3B8E-D1A5-FDF9-550C4FF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Аналитические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4CB43E-40C9-51B4-E83F-F42017CB892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F9DB4A-56D1-3144-C4DD-D709A6AA26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275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29478-6D22-112F-BEA6-5F3E1D17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Аналитические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FACFBD-5A3E-B896-9B68-7AA6F124A1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AABCA5-19AA-C821-1B3D-31366CEE3F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71CA252-5C38-DBBD-338B-07C6517C0C0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ru-RU" dirty="0"/>
              <a:t>Сложности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9CCC7D-595F-F20C-0C90-D7521DE17EA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7443F66-1F95-77C4-8059-88B6B434E87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Плюсы и минусы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B6CBE612-EBD4-C95C-9EBC-128DD864611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02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ЭИ">
      <a:dk1>
        <a:srgbClr val="000000"/>
      </a:dk1>
      <a:lt1>
        <a:sysClr val="window" lastClr="FFFFFF"/>
      </a:lt1>
      <a:dk2>
        <a:srgbClr val="000000"/>
      </a:dk2>
      <a:lt2>
        <a:srgbClr val="F9F9F9"/>
      </a:lt2>
      <a:accent1>
        <a:srgbClr val="C10630"/>
      </a:accent1>
      <a:accent2>
        <a:srgbClr val="004077"/>
      </a:accent2>
      <a:accent3>
        <a:srgbClr val="CB6365"/>
      </a:accent3>
      <a:accent4>
        <a:srgbClr val="5878A2"/>
      </a:accent4>
      <a:accent5>
        <a:srgbClr val="E0A4A7"/>
      </a:accent5>
      <a:accent6>
        <a:srgbClr val="A2B3CA"/>
      </a:accent6>
      <a:hlink>
        <a:srgbClr val="004077"/>
      </a:hlink>
      <a:folHlink>
        <a:srgbClr val="C10630"/>
      </a:folHlink>
    </a:clrScheme>
    <a:fontScheme name="Другая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Эгергия инноваций шаблон презентации" id="{68624C4F-4DBD-48D3-815E-7B905C4629B9}" vid="{4CFEE915-9CC9-4729-B48F-E994B34214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Эгергия инноваций шаблон презентации</Template>
  <TotalTime>2</TotalTime>
  <Words>53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Arial</vt:lpstr>
      <vt:lpstr>Avenir Next Cyr</vt:lpstr>
      <vt:lpstr>Montserrat</vt:lpstr>
      <vt:lpstr>Times New Roman</vt:lpstr>
      <vt:lpstr>Тема Office</vt:lpstr>
      <vt:lpstr>Презентация PowerPoint</vt:lpstr>
      <vt:lpstr>О проекте</vt:lpstr>
      <vt:lpstr>Расширенное описание проекта</vt:lpstr>
      <vt:lpstr>Расширенное описание проекта</vt:lpstr>
      <vt:lpstr>Расширенное описание проекта</vt:lpstr>
      <vt:lpstr>Презентация PowerPoint</vt:lpstr>
      <vt:lpstr>Презентация PowerPoint</vt:lpstr>
      <vt:lpstr>Аналитические данные </vt:lpstr>
      <vt:lpstr>Аналитические данные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Ерихова Екатерина Сергеевна</dc:creator>
  <cp:lastModifiedBy>Ерихова Екатерина Сергеевна</cp:lastModifiedBy>
  <cp:revision>1</cp:revision>
  <dcterms:created xsi:type="dcterms:W3CDTF">2026-04-29T09:41:03Z</dcterms:created>
  <dcterms:modified xsi:type="dcterms:W3CDTF">2026-04-29T09:43:28Z</dcterms:modified>
</cp:coreProperties>
</file>